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3"/>
  </p:notesMasterIdLst>
  <p:sldIdLst>
    <p:sldId id="573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D62"/>
    <a:srgbClr val="EDBE44"/>
    <a:srgbClr val="F5F5F5"/>
    <a:srgbClr val="20699D"/>
    <a:srgbClr val="0D1A3C"/>
    <a:srgbClr val="1980E7"/>
    <a:srgbClr val="E3CA84"/>
    <a:srgbClr val="A9D18E"/>
    <a:srgbClr val="BAC028"/>
    <a:srgbClr val="AD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097" autoAdjust="0"/>
  </p:normalViewPr>
  <p:slideViewPr>
    <p:cSldViewPr snapToGrid="0">
      <p:cViewPr varScale="1">
        <p:scale>
          <a:sx n="113" d="100"/>
          <a:sy n="113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203F-35F7-4513-A004-4A163039B36D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E4EE-EEFB-404B-881B-4D1306E077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23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1B55C3-CC21-878D-8034-90DD9887D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1B0CD8-EEDD-A992-565E-FE86E3343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649D4A-75B7-E4B9-87A7-3FEAB2C6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6EC936-CEBA-88D6-4B39-49247533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FCA8D1-A8E5-B933-F82B-48852841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928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29DB51-6884-BF6F-DEBE-85E97B44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F0B130-63CF-A074-B54D-00F8D6CCB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A1B701-C3C7-89D5-C816-965EB20B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D5CCCC-019B-BC65-336D-99C28C7B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7976ED-49AE-3450-6C3E-7D3FCF30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481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853B57-50BB-74A4-79D0-F89EB9E4E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9607468-D17A-874F-33F7-B15FF5B34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4CE1C6-81CA-E3C5-7243-6AA23B26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DC9019-CA87-7837-AB6D-C0E05319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ACDC56-3DE1-775B-3BF2-34920D11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425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72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12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5FE335-68BE-7369-602C-917571EA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52" y="149113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57E7D3-EF8B-5028-FA93-5857B1F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2496E6-87B1-EC34-C0FC-1AC834D3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4775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2C5FD505-0640-4297-96C3-CE09E46F03BF}" type="slidenum">
              <a:rPr lang="tr-TR" smtClean="0"/>
              <a:pPr algn="r"/>
              <a:t>‹#›</a:t>
            </a:fld>
            <a:endParaRPr lang="tr-TR" dirty="0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A65E30A2-6493-E6CD-A0C9-EF1C717ABD37}"/>
              </a:ext>
            </a:extLst>
          </p:cNvPr>
          <p:cNvGrpSpPr/>
          <p:nvPr/>
        </p:nvGrpSpPr>
        <p:grpSpPr>
          <a:xfrm>
            <a:off x="9114" y="266288"/>
            <a:ext cx="12182886" cy="987765"/>
            <a:chOff x="120523" y="147216"/>
            <a:chExt cx="12182886" cy="987765"/>
          </a:xfrm>
        </p:grpSpPr>
        <p:sp>
          <p:nvSpPr>
            <p:cNvPr id="8" name="Serbest Form: Şekil 7">
              <a:extLst>
                <a:ext uri="{FF2B5EF4-FFF2-40B4-BE49-F238E27FC236}">
                  <a16:creationId xmlns:a16="http://schemas.microsoft.com/office/drawing/2014/main" id="{F20B0224-261A-E988-5E7D-6BD01BF983D8}"/>
                </a:ext>
              </a:extLst>
            </p:cNvPr>
            <p:cNvSpPr/>
            <p:nvPr/>
          </p:nvSpPr>
          <p:spPr>
            <a:xfrm>
              <a:off x="708473" y="147216"/>
              <a:ext cx="11594936" cy="987765"/>
            </a:xfrm>
            <a:custGeom>
              <a:avLst/>
              <a:gdLst>
                <a:gd name="connsiteX0" fmla="*/ 0 w 10368686"/>
                <a:gd name="connsiteY0" fmla="*/ 0 h 987765"/>
                <a:gd name="connsiteX1" fmla="*/ 10368686 w 10368686"/>
                <a:gd name="connsiteY1" fmla="*/ 0 h 987765"/>
                <a:gd name="connsiteX2" fmla="*/ 10368686 w 10368686"/>
                <a:gd name="connsiteY2" fmla="*/ 987765 h 987765"/>
                <a:gd name="connsiteX3" fmla="*/ 0 w 10368686"/>
                <a:gd name="connsiteY3" fmla="*/ 987765 h 987765"/>
                <a:gd name="connsiteX4" fmla="*/ 0 w 10368686"/>
                <a:gd name="connsiteY4" fmla="*/ 986873 h 987765"/>
                <a:gd name="connsiteX5" fmla="*/ 86426 w 10368686"/>
                <a:gd name="connsiteY5" fmla="*/ 958254 h 987765"/>
                <a:gd name="connsiteX6" fmla="*/ 374972 w 10368686"/>
                <a:gd name="connsiteY6" fmla="*/ 493882 h 987765"/>
                <a:gd name="connsiteX7" fmla="*/ 86426 w 10368686"/>
                <a:gd name="connsiteY7" fmla="*/ 29510 h 987765"/>
                <a:gd name="connsiteX8" fmla="*/ 0 w 10368686"/>
                <a:gd name="connsiteY8" fmla="*/ 891 h 9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68686" h="987765">
                  <a:moveTo>
                    <a:pt x="0" y="0"/>
                  </a:moveTo>
                  <a:lnTo>
                    <a:pt x="10368686" y="0"/>
                  </a:lnTo>
                  <a:lnTo>
                    <a:pt x="10368686" y="987765"/>
                  </a:lnTo>
                  <a:lnTo>
                    <a:pt x="0" y="987765"/>
                  </a:lnTo>
                  <a:lnTo>
                    <a:pt x="0" y="986873"/>
                  </a:lnTo>
                  <a:lnTo>
                    <a:pt x="86426" y="958254"/>
                  </a:lnTo>
                  <a:cubicBezTo>
                    <a:pt x="255993" y="881746"/>
                    <a:pt x="374972" y="702636"/>
                    <a:pt x="374972" y="493882"/>
                  </a:cubicBezTo>
                  <a:cubicBezTo>
                    <a:pt x="374972" y="285128"/>
                    <a:pt x="255993" y="106018"/>
                    <a:pt x="86426" y="29510"/>
                  </a:cubicBezTo>
                  <a:lnTo>
                    <a:pt x="0" y="891"/>
                  </a:lnTo>
                  <a:close/>
                </a:path>
              </a:pathLst>
            </a:custGeom>
            <a:solidFill>
              <a:srgbClr val="0D1A3C"/>
            </a:solidFill>
            <a:ln w="12700">
              <a:solidFill>
                <a:srgbClr val="E3C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 dirty="0"/>
            </a:p>
          </p:txBody>
        </p:sp>
        <p:pic>
          <p:nvPicPr>
            <p:cNvPr id="9" name="Resim 8" descr="logo içeren bir resim&#10;&#10;Açıklama otomatik olarak oluşturuldu">
              <a:extLst>
                <a:ext uri="{FF2B5EF4-FFF2-40B4-BE49-F238E27FC236}">
                  <a16:creationId xmlns:a16="http://schemas.microsoft.com/office/drawing/2014/main" id="{EDB95149-76BA-3B7E-54A9-6C5670403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23" y="152910"/>
              <a:ext cx="972000" cy="972000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9B8C6806-7AE1-19A1-E102-80A6FC1A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32" y="317991"/>
            <a:ext cx="10515600" cy="88435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1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B89029-5CB2-D221-546C-153087AA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68C46D-D6DC-2B15-749B-4DDBD298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578A35-1DF2-9D51-4A0A-AC51E325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BA5282-6982-F452-D63D-5A7F0DCE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FB533F-D3FE-0CC2-39A9-6BB5ADD7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6494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61BFF2-92F1-0863-D1B2-05B8B311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FA1C10-99D6-7D74-6A6A-3C27DBD9C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71E27E-D935-BF38-5AEE-583C8E72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CB99D2-E297-5460-9AF1-46F9C0D0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AA3880-6573-B6BE-8392-A5B257B2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2B45A8-E4C3-B3E6-79A0-D721EB18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1883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BB3B7-B5AE-E62A-04B2-D2A973F0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7B01B4-CA96-82BA-E9B6-7A2E3D4A5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8A8F09-EC72-7DAA-C05A-A885D4AE8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B650395-48B3-37E8-A9BE-55F794838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AEEEBE-6652-707D-3780-3282D445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0CAE68E-D31D-0FDC-C138-5E610BCB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8093FF-17C5-6453-1B5B-E9B6F3B7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F834685-FD87-55E4-3613-F0A8F92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253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DBF91D-6990-0F2C-3A6A-97FDB713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472278C-C27A-D422-62E4-932BBC9E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49D401-1E19-50CE-2798-75C885D0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3BBDC8A-CB21-BF88-391E-21BE53DC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775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4E6958E-BF4A-B74A-CDB0-97220D71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D37A8-FFFE-46C1-93EA-62AB7A529EBA}" type="datetime1">
              <a:rPr lang="tr-TR" smtClean="0"/>
              <a:t>25.02.2025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C57DA8-BFAA-F3BD-9863-6597252F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9765AF-F1FB-2975-DC6E-B979D5D7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FD505-0640-4297-96C3-CE09E46F0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38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EABC96-9F3A-A9CA-4063-9100C0DD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FCA17F-DDE1-9F19-85FD-F64E7E56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FDB430-959A-6505-EE51-21BABA3C7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0EB395-4CC7-329F-EC13-EA684313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FBAC439-0CF6-2069-D010-8CDAAF1A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BDED2B-05BA-854A-82A5-4CCEE00F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2331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3802C-7D19-095D-3033-E28E441B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BFCF044-A965-BA97-16DC-6E6AA74CA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1D0626-ACEF-67C9-4262-C72530BD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EDEB9D-0CD8-4E2C-1168-3F912127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BB0FA-9499-46C8-B606-8FDDE9AB5350}" type="datetimeFigureOut">
              <a:rPr lang="tr-TR" smtClean="0"/>
              <a:t>25.02.2025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8DF286-A78E-84D7-1BAC-ECFBEEB2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A6E4C0-583B-4AC8-A9C0-C0354787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E4801F-51D4-49E2-B3E7-94367A568D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2136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BE259DF6-5346-D804-A0AD-B19852DBF2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930DF28B-9522-B00C-DE0A-F608614B4F84}"/>
              </a:ext>
            </a:extLst>
          </p:cNvPr>
          <p:cNvSpPr/>
          <p:nvPr/>
        </p:nvSpPr>
        <p:spPr>
          <a:xfrm>
            <a:off x="-528" y="-1"/>
            <a:ext cx="12192528" cy="6858001"/>
          </a:xfrm>
          <a:prstGeom prst="rect">
            <a:avLst/>
          </a:prstGeom>
          <a:noFill/>
          <a:ln w="19050">
            <a:solidFill>
              <a:srgbClr val="0D1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045B9BC0-90A5-5016-3E82-023729D57860}"/>
              </a:ext>
            </a:extLst>
          </p:cNvPr>
          <p:cNvGrpSpPr/>
          <p:nvPr/>
        </p:nvGrpSpPr>
        <p:grpSpPr>
          <a:xfrm>
            <a:off x="1414" y="6353617"/>
            <a:ext cx="2053507" cy="400110"/>
            <a:chOff x="1426210" y="3719384"/>
            <a:chExt cx="2084146" cy="400110"/>
          </a:xfrm>
        </p:grpSpPr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4397B45F-D6D2-9735-7A77-F07FFA69F3F4}"/>
                </a:ext>
              </a:extLst>
            </p:cNvPr>
            <p:cNvGrpSpPr/>
            <p:nvPr/>
          </p:nvGrpSpPr>
          <p:grpSpPr>
            <a:xfrm>
              <a:off x="1426210" y="3758700"/>
              <a:ext cx="1957477" cy="326747"/>
              <a:chOff x="1426210" y="3758700"/>
              <a:chExt cx="1957477" cy="326747"/>
            </a:xfrm>
          </p:grpSpPr>
          <p:sp>
            <p:nvSpPr>
              <p:cNvPr id="22" name="Yamuk 21">
                <a:extLst>
                  <a:ext uri="{FF2B5EF4-FFF2-40B4-BE49-F238E27FC236}">
                    <a16:creationId xmlns:a16="http://schemas.microsoft.com/office/drawing/2014/main" id="{866762CB-D289-8DC9-C5DE-D42E41A568C8}"/>
                  </a:ext>
                </a:extLst>
              </p:cNvPr>
              <p:cNvSpPr/>
              <p:nvPr/>
            </p:nvSpPr>
            <p:spPr>
              <a:xfrm>
                <a:off x="2900211" y="3765047"/>
                <a:ext cx="483476" cy="320400"/>
              </a:xfrm>
              <a:prstGeom prst="trapezoid">
                <a:avLst>
                  <a:gd name="adj" fmla="val 53595"/>
                </a:avLst>
              </a:prstGeom>
              <a:solidFill>
                <a:srgbClr val="E3CA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Serbest Form: Şekil 22">
                <a:extLst>
                  <a:ext uri="{FF2B5EF4-FFF2-40B4-BE49-F238E27FC236}">
                    <a16:creationId xmlns:a16="http://schemas.microsoft.com/office/drawing/2014/main" id="{4584C96D-3E66-C716-CEFE-7DBE7D3E33D2}"/>
                  </a:ext>
                </a:extLst>
              </p:cNvPr>
              <p:cNvSpPr/>
              <p:nvPr/>
            </p:nvSpPr>
            <p:spPr>
              <a:xfrm>
                <a:off x="1426210" y="3758700"/>
                <a:ext cx="1885906" cy="321478"/>
              </a:xfrm>
              <a:custGeom>
                <a:avLst/>
                <a:gdLst>
                  <a:gd name="connsiteX0" fmla="*/ 0 w 1885906"/>
                  <a:gd name="connsiteY0" fmla="*/ 0 h 321478"/>
                  <a:gd name="connsiteX1" fmla="*/ 1717040 w 1885906"/>
                  <a:gd name="connsiteY1" fmla="*/ 0 h 321478"/>
                  <a:gd name="connsiteX2" fmla="*/ 1885906 w 1885906"/>
                  <a:gd name="connsiteY2" fmla="*/ 321475 h 321478"/>
                  <a:gd name="connsiteX3" fmla="*/ 1717040 w 1885906"/>
                  <a:gd name="connsiteY3" fmla="*/ 321475 h 321478"/>
                  <a:gd name="connsiteX4" fmla="*/ 1717040 w 1885906"/>
                  <a:gd name="connsiteY4" fmla="*/ 321478 h 321478"/>
                  <a:gd name="connsiteX5" fmla="*/ 0 w 1885906"/>
                  <a:gd name="connsiteY5" fmla="*/ 321478 h 32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5906" h="321478">
                    <a:moveTo>
                      <a:pt x="0" y="0"/>
                    </a:moveTo>
                    <a:lnTo>
                      <a:pt x="1717040" y="0"/>
                    </a:lnTo>
                    <a:lnTo>
                      <a:pt x="1885906" y="321475"/>
                    </a:lnTo>
                    <a:lnTo>
                      <a:pt x="1717040" y="321475"/>
                    </a:lnTo>
                    <a:lnTo>
                      <a:pt x="1717040" y="321478"/>
                    </a:lnTo>
                    <a:lnTo>
                      <a:pt x="0" y="321478"/>
                    </a:lnTo>
                    <a:close/>
                  </a:path>
                </a:pathLst>
              </a:custGeom>
              <a:solidFill>
                <a:srgbClr val="0D1A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F25A96D7-9B6E-5414-FE59-C5F0D9B17540}"/>
                </a:ext>
              </a:extLst>
            </p:cNvPr>
            <p:cNvSpPr txBox="1"/>
            <p:nvPr/>
          </p:nvSpPr>
          <p:spPr>
            <a:xfrm>
              <a:off x="1530301" y="3719384"/>
              <a:ext cx="19800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ankara</a:t>
              </a:r>
              <a:r>
                <a:rPr lang="tr-TR" sz="2000" dirty="0">
                  <a:solidFill>
                    <a:schemeClr val="bg1"/>
                  </a:solidFill>
                </a:rPr>
                <a:t>.edu.tr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37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5" r:id="rId12"/>
    <p:sldLayoutId id="214748402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64DE6D7B-F789-4D86-B1A4-6AD4A74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4876800"/>
            <a:ext cx="9715499" cy="3962400"/>
          </a:xfrm>
        </p:spPr>
        <p:txBody>
          <a:bodyPr/>
          <a:lstStyle/>
          <a:p>
            <a:br>
              <a:rPr lang="tr-TR" sz="2800" b="1" i="1" dirty="0">
                <a:solidFill>
                  <a:srgbClr val="FFFF00"/>
                </a:solidFill>
                <a:highlight>
                  <a:srgbClr val="EC5D62"/>
                </a:highlight>
                <a:latin typeface="Bell MT" panose="02020503060305020303" pitchFamily="18" charset="0"/>
              </a:rPr>
            </a:br>
            <a:r>
              <a:rPr lang="tr-TR" sz="2800" b="1" i="1" dirty="0">
                <a:solidFill>
                  <a:srgbClr val="FFFF00"/>
                </a:solidFill>
                <a:highlight>
                  <a:srgbClr val="EC5D62"/>
                </a:highlight>
                <a:latin typeface="Bell MT" panose="02020503060305020303" pitchFamily="18" charset="0"/>
              </a:rPr>
              <a:t>AVRUPA FIRSATLARINI </a:t>
            </a:r>
            <a:r>
              <a:rPr lang="tr-TR" sz="2800" b="1" i="1" dirty="0" err="1">
                <a:solidFill>
                  <a:srgbClr val="FFFF00"/>
                </a:solidFill>
                <a:highlight>
                  <a:srgbClr val="EC5D62"/>
                </a:highlight>
                <a:latin typeface="Bell MT" panose="02020503060305020303" pitchFamily="18" charset="0"/>
              </a:rPr>
              <a:t>EURODESK</a:t>
            </a:r>
            <a:r>
              <a:rPr lang="tr-TR" sz="2800" b="1" i="1" dirty="0">
                <a:solidFill>
                  <a:srgbClr val="FFFF00"/>
                </a:solidFill>
                <a:highlight>
                  <a:srgbClr val="EC5D62"/>
                </a:highlight>
                <a:latin typeface="Bell MT" panose="02020503060305020303" pitchFamily="18" charset="0"/>
              </a:rPr>
              <a:t> İLE KEŞFEDİN…</a:t>
            </a:r>
          </a:p>
        </p:txBody>
      </p:sp>
      <p:pic>
        <p:nvPicPr>
          <p:cNvPr id="3" name="İçerik Yer Tutucusu 4">
            <a:extLst>
              <a:ext uri="{FF2B5EF4-FFF2-40B4-BE49-F238E27FC236}">
                <a16:creationId xmlns:a16="http://schemas.microsoft.com/office/drawing/2014/main" id="{9B4A9750-8C2B-43B9-8790-CFDD1683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1" y="181858"/>
            <a:ext cx="937375" cy="841657"/>
          </a:xfrm>
          <a:prstGeom prst="rect">
            <a:avLst/>
          </a:prstGeom>
        </p:spPr>
      </p:pic>
      <p:pic>
        <p:nvPicPr>
          <p:cNvPr id="7" name="İçerik Yer Tutucusu 10">
            <a:extLst>
              <a:ext uri="{FF2B5EF4-FFF2-40B4-BE49-F238E27FC236}">
                <a16:creationId xmlns:a16="http://schemas.microsoft.com/office/drawing/2014/main" id="{BC191812-0A6F-4CFD-A640-46C7078B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86" y="128948"/>
            <a:ext cx="1331541" cy="8414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9995B71-0D44-4D3D-B182-5DFE0808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502" y="128948"/>
            <a:ext cx="1258517" cy="841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D375FD-E99F-4642-8372-166BF2CE9C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425" t="24396" r="28282" b="24683"/>
          <a:stretch/>
        </p:blipFill>
        <p:spPr>
          <a:xfrm rot="1267584">
            <a:off x="52705" y="4822843"/>
            <a:ext cx="1632728" cy="153098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938E8B-9228-4055-A23F-1CC11F06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18" y="5829300"/>
            <a:ext cx="3367767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C9D9F06D-582B-4A67-9CFB-7410E4D5988A}"/>
              </a:ext>
            </a:extLst>
          </p:cNvPr>
          <p:cNvSpPr txBox="1"/>
          <p:nvPr/>
        </p:nvSpPr>
        <p:spPr>
          <a:xfrm>
            <a:off x="276225" y="1514477"/>
            <a:ext cx="5692775" cy="112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1600" b="1" i="1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Eurodesk</a:t>
            </a:r>
            <a:r>
              <a:rPr lang="tr-TR" sz="1600" b="1" i="1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Türkiye Temas Noktası Akreditasyonu kapsamında 2024 yılı teklif çağrısı döneminde Ankara Üniversitesi olarak </a:t>
            </a:r>
            <a:r>
              <a:rPr lang="tr-TR" sz="1600" b="1" i="1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Eurodesk</a:t>
            </a:r>
            <a:r>
              <a:rPr lang="tr-TR" sz="1600" b="1" i="1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Temas Noktası Akreditasyonu kabul edilmiştir.”</a:t>
            </a:r>
            <a:endParaRPr lang="tr-TR" sz="1600" b="1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13" name="Picture 6" descr="Picture background">
            <a:extLst>
              <a:ext uri="{FF2B5EF4-FFF2-40B4-BE49-F238E27FC236}">
                <a16:creationId xmlns:a16="http://schemas.microsoft.com/office/drawing/2014/main" id="{5460E997-0EC2-4F8A-ACDE-3DDB8D40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007">
            <a:off x="7050943" y="949002"/>
            <a:ext cx="4609930" cy="34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05501A4-E89B-4749-B2E9-CCDFDAD7607A}"/>
              </a:ext>
            </a:extLst>
          </p:cNvPr>
          <p:cNvSpPr txBox="1"/>
          <p:nvPr/>
        </p:nvSpPr>
        <p:spPr>
          <a:xfrm>
            <a:off x="3117056" y="4230171"/>
            <a:ext cx="6253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i="1" dirty="0">
              <a:solidFill>
                <a:srgbClr val="EC5D62"/>
              </a:solidFill>
              <a:latin typeface="Wide Latin" panose="020A0A07050505020404" pitchFamily="18" charset="0"/>
            </a:endParaRPr>
          </a:p>
          <a:p>
            <a:r>
              <a:rPr lang="tr-TR" sz="1800" i="1" dirty="0">
                <a:solidFill>
                  <a:srgbClr val="EC5D62"/>
                </a:solidFill>
                <a:latin typeface="Wide Latin" panose="020A0A07050505020404" pitchFamily="18" charset="0"/>
              </a:rPr>
              <a:t>Avrupa Fırsatları Bilgi Ağı </a:t>
            </a:r>
            <a:endParaRPr lang="tr-TR" dirty="0"/>
          </a:p>
        </p:txBody>
      </p:sp>
      <p:sp>
        <p:nvSpPr>
          <p:cNvPr id="15" name="Arrow: Up 5">
            <a:extLst>
              <a:ext uri="{FF2B5EF4-FFF2-40B4-BE49-F238E27FC236}">
                <a16:creationId xmlns:a16="http://schemas.microsoft.com/office/drawing/2014/main" id="{46219C68-542A-41AC-9170-8323753A3123}"/>
              </a:ext>
            </a:extLst>
          </p:cNvPr>
          <p:cNvSpPr/>
          <p:nvPr/>
        </p:nvSpPr>
        <p:spPr>
          <a:xfrm rot="3771806" flipH="1">
            <a:off x="5548448" y="2053060"/>
            <a:ext cx="841103" cy="1683906"/>
          </a:xfrm>
          <a:custGeom>
            <a:avLst/>
            <a:gdLst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945158 w 1260211"/>
              <a:gd name="connsiteY4" fmla="*/ 2941513 h 2941513"/>
              <a:gd name="connsiteX5" fmla="*/ 315053 w 1260211"/>
              <a:gd name="connsiteY5" fmla="*/ 2941513 h 2941513"/>
              <a:gd name="connsiteX6" fmla="*/ 315053 w 1260211"/>
              <a:gd name="connsiteY6" fmla="*/ 1290015 h 2941513"/>
              <a:gd name="connsiteX7" fmla="*/ 0 w 1260211"/>
              <a:gd name="connsiteY7" fmla="*/ 1290015 h 2941513"/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315053 w 1260211"/>
              <a:gd name="connsiteY4" fmla="*/ 2941513 h 2941513"/>
              <a:gd name="connsiteX5" fmla="*/ 315053 w 1260211"/>
              <a:gd name="connsiteY5" fmla="*/ 1290015 h 2941513"/>
              <a:gd name="connsiteX6" fmla="*/ 0 w 1260211"/>
              <a:gd name="connsiteY6" fmla="*/ 1290015 h 2941513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70840 w 2031051"/>
              <a:gd name="connsiteY0" fmla="*/ 1290015 h 5104257"/>
              <a:gd name="connsiteX1" fmla="*/ 1400946 w 2031051"/>
              <a:gd name="connsiteY1" fmla="*/ 0 h 5104257"/>
              <a:gd name="connsiteX2" fmla="*/ 2031051 w 2031051"/>
              <a:gd name="connsiteY2" fmla="*/ 1290015 h 5104257"/>
              <a:gd name="connsiteX3" fmla="*/ 1715998 w 2031051"/>
              <a:gd name="connsiteY3" fmla="*/ 1290015 h 5104257"/>
              <a:gd name="connsiteX4" fmla="*/ 0 w 2031051"/>
              <a:gd name="connsiteY4" fmla="*/ 5104257 h 5104257"/>
              <a:gd name="connsiteX5" fmla="*/ 1085893 w 2031051"/>
              <a:gd name="connsiteY5" fmla="*/ 1290015 h 5104257"/>
              <a:gd name="connsiteX6" fmla="*/ 770840 w 2031051"/>
              <a:gd name="connsiteY6" fmla="*/ 1290015 h 5104257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00956 h 5049849"/>
              <a:gd name="connsiteX1" fmla="*/ 1445522 w 2041632"/>
              <a:gd name="connsiteY1" fmla="*/ 0 h 5049849"/>
              <a:gd name="connsiteX2" fmla="*/ 2041632 w 2041632"/>
              <a:gd name="connsiteY2" fmla="*/ 1200956 h 5049849"/>
              <a:gd name="connsiteX3" fmla="*/ 1726579 w 2041632"/>
              <a:gd name="connsiteY3" fmla="*/ 1200956 h 5049849"/>
              <a:gd name="connsiteX4" fmla="*/ 0 w 2041632"/>
              <a:gd name="connsiteY4" fmla="*/ 5049849 h 5049849"/>
              <a:gd name="connsiteX5" fmla="*/ 1096474 w 2041632"/>
              <a:gd name="connsiteY5" fmla="*/ 1200956 h 5049849"/>
              <a:gd name="connsiteX6" fmla="*/ 781421 w 2041632"/>
              <a:gd name="connsiteY6" fmla="*/ 1200956 h 5049849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181638"/>
              <a:gd name="connsiteY0" fmla="*/ 1259578 h 5108471"/>
              <a:gd name="connsiteX1" fmla="*/ 1358521 w 2181638"/>
              <a:gd name="connsiteY1" fmla="*/ 0 h 5108471"/>
              <a:gd name="connsiteX2" fmla="*/ 2181638 w 2181638"/>
              <a:gd name="connsiteY2" fmla="*/ 1287762 h 5108471"/>
              <a:gd name="connsiteX3" fmla="*/ 1726579 w 2181638"/>
              <a:gd name="connsiteY3" fmla="*/ 1259578 h 5108471"/>
              <a:gd name="connsiteX4" fmla="*/ 0 w 2181638"/>
              <a:gd name="connsiteY4" fmla="*/ 5108471 h 5108471"/>
              <a:gd name="connsiteX5" fmla="*/ 1096474 w 2181638"/>
              <a:gd name="connsiteY5" fmla="*/ 1259578 h 5108471"/>
              <a:gd name="connsiteX6" fmla="*/ 781421 w 2181638"/>
              <a:gd name="connsiteY6" fmla="*/ 1259578 h 5108471"/>
              <a:gd name="connsiteX0" fmla="*/ 781421 w 1953978"/>
              <a:gd name="connsiteY0" fmla="*/ 1259578 h 5108471"/>
              <a:gd name="connsiteX1" fmla="*/ 1358521 w 1953978"/>
              <a:gd name="connsiteY1" fmla="*/ 0 h 5108471"/>
              <a:gd name="connsiteX2" fmla="*/ 1953978 w 1953978"/>
              <a:gd name="connsiteY2" fmla="*/ 1279433 h 5108471"/>
              <a:gd name="connsiteX3" fmla="*/ 1726579 w 1953978"/>
              <a:gd name="connsiteY3" fmla="*/ 1259578 h 5108471"/>
              <a:gd name="connsiteX4" fmla="*/ 0 w 1953978"/>
              <a:gd name="connsiteY4" fmla="*/ 5108471 h 5108471"/>
              <a:gd name="connsiteX5" fmla="*/ 1096474 w 1953978"/>
              <a:gd name="connsiteY5" fmla="*/ 1259578 h 5108471"/>
              <a:gd name="connsiteX6" fmla="*/ 781421 w 1953978"/>
              <a:gd name="connsiteY6" fmla="*/ 1259578 h 5108471"/>
              <a:gd name="connsiteX0" fmla="*/ 781421 w 2082650"/>
              <a:gd name="connsiteY0" fmla="*/ 125957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81421 w 2082650"/>
              <a:gd name="connsiteY6" fmla="*/ 1259578 h 5108471"/>
              <a:gd name="connsiteX0" fmla="*/ 844353 w 2082650"/>
              <a:gd name="connsiteY0" fmla="*/ 127296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844353 w 2082650"/>
              <a:gd name="connsiteY6" fmla="*/ 1272968 h 5108471"/>
              <a:gd name="connsiteX0" fmla="*/ 770088 w 2082650"/>
              <a:gd name="connsiteY0" fmla="*/ 1229891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70088 w 2082650"/>
              <a:gd name="connsiteY6" fmla="*/ 1229891 h 51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50" h="5108471">
                <a:moveTo>
                  <a:pt x="770088" y="1229891"/>
                </a:moveTo>
                <a:cubicBezTo>
                  <a:pt x="980123" y="799886"/>
                  <a:pt x="1136499" y="478796"/>
                  <a:pt x="1358521" y="0"/>
                </a:cubicBezTo>
                <a:lnTo>
                  <a:pt x="2082650" y="1277931"/>
                </a:lnTo>
                <a:lnTo>
                  <a:pt x="1726579" y="1259578"/>
                </a:lnTo>
                <a:cubicBezTo>
                  <a:pt x="1734067" y="2160130"/>
                  <a:pt x="1412588" y="3784873"/>
                  <a:pt x="0" y="5108471"/>
                </a:cubicBezTo>
                <a:cubicBezTo>
                  <a:pt x="1095500" y="3352972"/>
                  <a:pt x="1174646" y="2053468"/>
                  <a:pt x="1096474" y="1259578"/>
                </a:cubicBezTo>
                <a:lnTo>
                  <a:pt x="770088" y="1229891"/>
                </a:lnTo>
                <a:close/>
              </a:path>
            </a:pathLst>
          </a:custGeom>
          <a:solidFill>
            <a:srgbClr val="E3CA8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pic>
        <p:nvPicPr>
          <p:cNvPr id="16" name="Picture 4" descr="Gençlere Avrupa'daki Eğitim Fırsatları Anlatılacak - AB İşleri Temas  Noktası - TRAKYA KALKINMA AJANSI">
            <a:extLst>
              <a:ext uri="{FF2B5EF4-FFF2-40B4-BE49-F238E27FC236}">
                <a16:creationId xmlns:a16="http://schemas.microsoft.com/office/drawing/2014/main" id="{F41C03E9-E522-49B5-A13A-74E35773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4" y="2777631"/>
            <a:ext cx="2924986" cy="16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Up 5">
            <a:extLst>
              <a:ext uri="{FF2B5EF4-FFF2-40B4-BE49-F238E27FC236}">
                <a16:creationId xmlns:a16="http://schemas.microsoft.com/office/drawing/2014/main" id="{38FFF33E-5F9B-4015-8C39-E7B862D2FFAC}"/>
              </a:ext>
            </a:extLst>
          </p:cNvPr>
          <p:cNvSpPr/>
          <p:nvPr/>
        </p:nvSpPr>
        <p:spPr>
          <a:xfrm rot="2989166" flipH="1" flipV="1">
            <a:off x="3431078" y="3366178"/>
            <a:ext cx="1415445" cy="646997"/>
          </a:xfrm>
          <a:custGeom>
            <a:avLst/>
            <a:gdLst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945158 w 1260211"/>
              <a:gd name="connsiteY4" fmla="*/ 2941513 h 2941513"/>
              <a:gd name="connsiteX5" fmla="*/ 315053 w 1260211"/>
              <a:gd name="connsiteY5" fmla="*/ 2941513 h 2941513"/>
              <a:gd name="connsiteX6" fmla="*/ 315053 w 1260211"/>
              <a:gd name="connsiteY6" fmla="*/ 1290015 h 2941513"/>
              <a:gd name="connsiteX7" fmla="*/ 0 w 1260211"/>
              <a:gd name="connsiteY7" fmla="*/ 1290015 h 2941513"/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315053 w 1260211"/>
              <a:gd name="connsiteY4" fmla="*/ 2941513 h 2941513"/>
              <a:gd name="connsiteX5" fmla="*/ 315053 w 1260211"/>
              <a:gd name="connsiteY5" fmla="*/ 1290015 h 2941513"/>
              <a:gd name="connsiteX6" fmla="*/ 0 w 1260211"/>
              <a:gd name="connsiteY6" fmla="*/ 1290015 h 2941513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70840 w 2031051"/>
              <a:gd name="connsiteY0" fmla="*/ 1290015 h 5104257"/>
              <a:gd name="connsiteX1" fmla="*/ 1400946 w 2031051"/>
              <a:gd name="connsiteY1" fmla="*/ 0 h 5104257"/>
              <a:gd name="connsiteX2" fmla="*/ 2031051 w 2031051"/>
              <a:gd name="connsiteY2" fmla="*/ 1290015 h 5104257"/>
              <a:gd name="connsiteX3" fmla="*/ 1715998 w 2031051"/>
              <a:gd name="connsiteY3" fmla="*/ 1290015 h 5104257"/>
              <a:gd name="connsiteX4" fmla="*/ 0 w 2031051"/>
              <a:gd name="connsiteY4" fmla="*/ 5104257 h 5104257"/>
              <a:gd name="connsiteX5" fmla="*/ 1085893 w 2031051"/>
              <a:gd name="connsiteY5" fmla="*/ 1290015 h 5104257"/>
              <a:gd name="connsiteX6" fmla="*/ 770840 w 2031051"/>
              <a:gd name="connsiteY6" fmla="*/ 1290015 h 5104257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00956 h 5049849"/>
              <a:gd name="connsiteX1" fmla="*/ 1445522 w 2041632"/>
              <a:gd name="connsiteY1" fmla="*/ 0 h 5049849"/>
              <a:gd name="connsiteX2" fmla="*/ 2041632 w 2041632"/>
              <a:gd name="connsiteY2" fmla="*/ 1200956 h 5049849"/>
              <a:gd name="connsiteX3" fmla="*/ 1726579 w 2041632"/>
              <a:gd name="connsiteY3" fmla="*/ 1200956 h 5049849"/>
              <a:gd name="connsiteX4" fmla="*/ 0 w 2041632"/>
              <a:gd name="connsiteY4" fmla="*/ 5049849 h 5049849"/>
              <a:gd name="connsiteX5" fmla="*/ 1096474 w 2041632"/>
              <a:gd name="connsiteY5" fmla="*/ 1200956 h 5049849"/>
              <a:gd name="connsiteX6" fmla="*/ 781421 w 2041632"/>
              <a:gd name="connsiteY6" fmla="*/ 1200956 h 5049849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181638"/>
              <a:gd name="connsiteY0" fmla="*/ 1259578 h 5108471"/>
              <a:gd name="connsiteX1" fmla="*/ 1358521 w 2181638"/>
              <a:gd name="connsiteY1" fmla="*/ 0 h 5108471"/>
              <a:gd name="connsiteX2" fmla="*/ 2181638 w 2181638"/>
              <a:gd name="connsiteY2" fmla="*/ 1287762 h 5108471"/>
              <a:gd name="connsiteX3" fmla="*/ 1726579 w 2181638"/>
              <a:gd name="connsiteY3" fmla="*/ 1259578 h 5108471"/>
              <a:gd name="connsiteX4" fmla="*/ 0 w 2181638"/>
              <a:gd name="connsiteY4" fmla="*/ 5108471 h 5108471"/>
              <a:gd name="connsiteX5" fmla="*/ 1096474 w 2181638"/>
              <a:gd name="connsiteY5" fmla="*/ 1259578 h 5108471"/>
              <a:gd name="connsiteX6" fmla="*/ 781421 w 2181638"/>
              <a:gd name="connsiteY6" fmla="*/ 1259578 h 5108471"/>
              <a:gd name="connsiteX0" fmla="*/ 781421 w 1953978"/>
              <a:gd name="connsiteY0" fmla="*/ 1259578 h 5108471"/>
              <a:gd name="connsiteX1" fmla="*/ 1358521 w 1953978"/>
              <a:gd name="connsiteY1" fmla="*/ 0 h 5108471"/>
              <a:gd name="connsiteX2" fmla="*/ 1953978 w 1953978"/>
              <a:gd name="connsiteY2" fmla="*/ 1279433 h 5108471"/>
              <a:gd name="connsiteX3" fmla="*/ 1726579 w 1953978"/>
              <a:gd name="connsiteY3" fmla="*/ 1259578 h 5108471"/>
              <a:gd name="connsiteX4" fmla="*/ 0 w 1953978"/>
              <a:gd name="connsiteY4" fmla="*/ 5108471 h 5108471"/>
              <a:gd name="connsiteX5" fmla="*/ 1096474 w 1953978"/>
              <a:gd name="connsiteY5" fmla="*/ 1259578 h 5108471"/>
              <a:gd name="connsiteX6" fmla="*/ 781421 w 1953978"/>
              <a:gd name="connsiteY6" fmla="*/ 1259578 h 5108471"/>
              <a:gd name="connsiteX0" fmla="*/ 781421 w 2082650"/>
              <a:gd name="connsiteY0" fmla="*/ 125957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81421 w 2082650"/>
              <a:gd name="connsiteY6" fmla="*/ 1259578 h 5108471"/>
              <a:gd name="connsiteX0" fmla="*/ 844353 w 2082650"/>
              <a:gd name="connsiteY0" fmla="*/ 127296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844353 w 2082650"/>
              <a:gd name="connsiteY6" fmla="*/ 1272968 h 5108471"/>
              <a:gd name="connsiteX0" fmla="*/ 770088 w 2082650"/>
              <a:gd name="connsiteY0" fmla="*/ 1229891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70088 w 2082650"/>
              <a:gd name="connsiteY6" fmla="*/ 1229891 h 51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50" h="5108471">
                <a:moveTo>
                  <a:pt x="770088" y="1229891"/>
                </a:moveTo>
                <a:cubicBezTo>
                  <a:pt x="980123" y="799886"/>
                  <a:pt x="1136499" y="478796"/>
                  <a:pt x="1358521" y="0"/>
                </a:cubicBezTo>
                <a:lnTo>
                  <a:pt x="2082650" y="1277931"/>
                </a:lnTo>
                <a:lnTo>
                  <a:pt x="1726579" y="1259578"/>
                </a:lnTo>
                <a:cubicBezTo>
                  <a:pt x="1734067" y="2160130"/>
                  <a:pt x="1412588" y="3784873"/>
                  <a:pt x="0" y="5108471"/>
                </a:cubicBezTo>
                <a:cubicBezTo>
                  <a:pt x="1095500" y="3352972"/>
                  <a:pt x="1174646" y="2053468"/>
                  <a:pt x="1096474" y="1259578"/>
                </a:cubicBezTo>
                <a:lnTo>
                  <a:pt x="770088" y="1229891"/>
                </a:lnTo>
                <a:close/>
              </a:path>
            </a:pathLst>
          </a:custGeom>
          <a:solidFill>
            <a:srgbClr val="E3CA8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5991"/>
      </p:ext>
    </p:extLst>
  </p:cSld>
  <p:clrMapOvr>
    <a:masterClrMapping/>
  </p:clrMapOvr>
</p:sld>
</file>

<file path=ppt/theme/theme1.xml><?xml version="1.0" encoding="utf-8"?>
<a:theme xmlns:a="http://schemas.openxmlformats.org/drawingml/2006/main" name="Anka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kara" id="{2C809345-DE4D-46EF-8274-598F52E8D8E2}" vid="{10688FF9-5F2F-4F23-9D7C-5DCF05AE7FB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AnkaraUni</Template>
  <TotalTime>5753</TotalTime>
  <Words>33</Words>
  <Application>Microsoft Office PowerPoint</Application>
  <PresentationFormat>Geniş ekran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Cascadia Code</vt:lpstr>
      <vt:lpstr>Wide Latin</vt:lpstr>
      <vt:lpstr>Ankara</vt:lpstr>
      <vt:lpstr> AVRUPA FIRSATLARINI EURODESK İLE KEŞFEDİN…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Kaçak</dc:creator>
  <cp:lastModifiedBy>Filiz.Yalcin</cp:lastModifiedBy>
  <cp:revision>569</cp:revision>
  <dcterms:created xsi:type="dcterms:W3CDTF">2023-04-08T10:18:22Z</dcterms:created>
  <dcterms:modified xsi:type="dcterms:W3CDTF">2025-02-25T08:02:27Z</dcterms:modified>
</cp:coreProperties>
</file>